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463" r:id="rId2"/>
    <p:sldId id="472" r:id="rId3"/>
    <p:sldId id="474" r:id="rId4"/>
    <p:sldId id="473" r:id="rId5"/>
    <p:sldId id="475" r:id="rId6"/>
    <p:sldId id="476" r:id="rId7"/>
    <p:sldId id="477" r:id="rId8"/>
    <p:sldId id="478" r:id="rId9"/>
    <p:sldId id="479" r:id="rId10"/>
    <p:sldId id="480" r:id="rId11"/>
    <p:sldId id="4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90bb0aef-b34b-4d48-8d9b-01bd825b27c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3</a:t>
            </a:r>
            <a:r>
              <a:rPr lang="en-US" sz="2800" dirty="0"/>
              <a:t>:</a:t>
            </a:r>
            <a:r>
              <a:rPr lang="hr-HR" sz="2800" dirty="0"/>
              <a:t> Project 3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/>
              <a:t>An interview </a:t>
            </a:r>
            <a:r>
              <a:rPr lang="hr-HR" sz="2800" dirty="0" err="1"/>
              <a:t>with</a:t>
            </a:r>
            <a:r>
              <a:rPr lang="hr-HR" sz="2800" dirty="0"/>
              <a:t> a </a:t>
            </a:r>
            <a:r>
              <a:rPr lang="hr-HR" sz="2800" dirty="0" err="1"/>
              <a:t>sports</a:t>
            </a:r>
            <a:r>
              <a:rPr lang="hr-HR" sz="2800" dirty="0"/>
              <a:t> star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 ćeš lekciji napisati za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mišljeni intervju sa poznatim sportašem/sportašicom.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682790-EE24-4F99-99CF-33B184C7F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981" y="2973554"/>
            <a:ext cx="2516187" cy="32895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31D62F-C531-47C2-A7E2-B9F153BD8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9134" y="2991369"/>
            <a:ext cx="2502560" cy="32717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2EBF5-C59C-4E0F-AC7A-02F8C1E39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3784" y="662651"/>
            <a:ext cx="3072717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err="1"/>
              <a:t>tags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Dovrši pitanja.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37BD8F-B01B-4737-B3AF-D5F48C524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98" y="541490"/>
            <a:ext cx="7364550" cy="577053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BB79FC-C162-4D39-B93F-0E1C28C98586}"/>
              </a:ext>
            </a:extLst>
          </p:cNvPr>
          <p:cNvSpPr txBox="1"/>
          <p:nvPr/>
        </p:nvSpPr>
        <p:spPr>
          <a:xfrm>
            <a:off x="3373515" y="1065320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isn’t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80D764-9FC7-447E-BE31-5EA554DB7DA4}"/>
              </a:ext>
            </a:extLst>
          </p:cNvPr>
          <p:cNvSpPr txBox="1"/>
          <p:nvPr/>
        </p:nvSpPr>
        <p:spPr>
          <a:xfrm>
            <a:off x="4182861" y="2574983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do </a:t>
            </a:r>
            <a:r>
              <a:rPr lang="hr-HR" sz="1600" i="1" dirty="0" err="1">
                <a:solidFill>
                  <a:srgbClr val="FF0000"/>
                </a:solidFill>
              </a:rPr>
              <a:t>they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6C7B1-0B0E-4443-8FA6-D07C33CEEB3A}"/>
              </a:ext>
            </a:extLst>
          </p:cNvPr>
          <p:cNvSpPr txBox="1"/>
          <p:nvPr/>
        </p:nvSpPr>
        <p:spPr>
          <a:xfrm>
            <a:off x="3710825" y="2923062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are </a:t>
            </a:r>
            <a:r>
              <a:rPr lang="hr-HR" sz="1600" i="1" dirty="0" err="1">
                <a:solidFill>
                  <a:srgbClr val="FF0000"/>
                </a:solidFill>
              </a:rPr>
              <a:t>you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5A75B-6E53-4A9A-840E-6C9CDD9D3492}"/>
              </a:ext>
            </a:extLst>
          </p:cNvPr>
          <p:cNvSpPr txBox="1"/>
          <p:nvPr/>
        </p:nvSpPr>
        <p:spPr>
          <a:xfrm>
            <a:off x="3909650" y="3218477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didn’t</a:t>
            </a:r>
            <a:r>
              <a:rPr lang="hr-HR" sz="1600" i="1" dirty="0">
                <a:solidFill>
                  <a:srgbClr val="FF0000"/>
                </a:solidFill>
              </a:rPr>
              <a:t> 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F28124-2538-4483-83A2-AD5C56354AA1}"/>
              </a:ext>
            </a:extLst>
          </p:cNvPr>
          <p:cNvSpPr txBox="1"/>
          <p:nvPr/>
        </p:nvSpPr>
        <p:spPr>
          <a:xfrm>
            <a:off x="3525914" y="3525127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wasn’t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it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BF9291-90CF-4CEE-A58B-F526FB0059AC}"/>
              </a:ext>
            </a:extLst>
          </p:cNvPr>
          <p:cNvSpPr txBox="1"/>
          <p:nvPr/>
        </p:nvSpPr>
        <p:spPr>
          <a:xfrm>
            <a:off x="2974019" y="3846064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did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you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8AEB7C-1179-4178-A0F5-73E7F3B1BE36}"/>
              </a:ext>
            </a:extLst>
          </p:cNvPr>
          <p:cNvSpPr txBox="1"/>
          <p:nvPr/>
        </p:nvSpPr>
        <p:spPr>
          <a:xfrm>
            <a:off x="3625049" y="4138427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weren’t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we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2F8384-B5DD-46C5-BEE8-899C1EE78E8F}"/>
              </a:ext>
            </a:extLst>
          </p:cNvPr>
          <p:cNvSpPr txBox="1"/>
          <p:nvPr/>
        </p:nvSpPr>
        <p:spPr>
          <a:xfrm>
            <a:off x="3630967" y="4460104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they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F61CEA-495C-445E-88C5-7F70F862C3CD}"/>
              </a:ext>
            </a:extLst>
          </p:cNvPr>
          <p:cNvSpPr txBox="1"/>
          <p:nvPr/>
        </p:nvSpPr>
        <p:spPr>
          <a:xfrm>
            <a:off x="4943383" y="4764904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7E5ADF-7071-43C1-AAEE-EDFDA93723CC}"/>
              </a:ext>
            </a:extLst>
          </p:cNvPr>
          <p:cNvSpPr txBox="1"/>
          <p:nvPr/>
        </p:nvSpPr>
        <p:spPr>
          <a:xfrm>
            <a:off x="3525915" y="5103458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will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you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1AEBC0-D63B-4DF7-8F3E-786CC709ADE8}"/>
              </a:ext>
            </a:extLst>
          </p:cNvPr>
          <p:cNvSpPr txBox="1"/>
          <p:nvPr/>
        </p:nvSpPr>
        <p:spPr>
          <a:xfrm>
            <a:off x="3373515" y="5442012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could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we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452E39-C299-49AE-9363-AFDB9B23FB96}"/>
              </a:ext>
            </a:extLst>
          </p:cNvPr>
          <p:cNvSpPr txBox="1"/>
          <p:nvPr/>
        </p:nvSpPr>
        <p:spPr>
          <a:xfrm>
            <a:off x="3048474" y="1360735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are </a:t>
            </a:r>
            <a:r>
              <a:rPr lang="hr-HR" sz="1600" i="1" dirty="0" err="1">
                <a:solidFill>
                  <a:srgbClr val="FF0000"/>
                </a:solidFill>
              </a:rPr>
              <a:t>they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45647A-6548-44D8-8903-D1A4CD663396}"/>
              </a:ext>
            </a:extLst>
          </p:cNvPr>
          <p:cNvSpPr txBox="1"/>
          <p:nvPr/>
        </p:nvSpPr>
        <p:spPr>
          <a:xfrm>
            <a:off x="2858610" y="1636768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doesn’t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1E678F-2DBD-401B-84EA-4686050A8FA8}"/>
              </a:ext>
            </a:extLst>
          </p:cNvPr>
          <p:cNvSpPr txBox="1"/>
          <p:nvPr/>
        </p:nvSpPr>
        <p:spPr>
          <a:xfrm>
            <a:off x="3515558" y="1975323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don’t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they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29FD90-2C44-4282-BA83-CC8AE7E5DAEC}"/>
              </a:ext>
            </a:extLst>
          </p:cNvPr>
          <p:cNvSpPr txBox="1"/>
          <p:nvPr/>
        </p:nvSpPr>
        <p:spPr>
          <a:xfrm>
            <a:off x="3830715" y="2295475"/>
            <a:ext cx="131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does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she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45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https://www.e-sfera.hr/dodatni-digitalni-sadrzaji/90bb0aef-b34b-4d48-8d9b-01bd825b27cf/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D0030-A22D-4F64-8B36-896D48A2B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190" y="292100"/>
            <a:ext cx="6304810" cy="2863959"/>
          </a:xfrm>
        </p:spPr>
        <p:txBody>
          <a:bodyPr>
            <a:normAutofit fontScale="92500"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60</a:t>
            </a:r>
          </a:p>
          <a:p>
            <a:r>
              <a:rPr lang="hr-HR" dirty="0" err="1"/>
              <a:t>Task</a:t>
            </a:r>
            <a:r>
              <a:rPr lang="hr-HR" dirty="0"/>
              <a:t> 1: Who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favourite</a:t>
            </a:r>
            <a:r>
              <a:rPr lang="hr-HR" dirty="0"/>
              <a:t> </a:t>
            </a:r>
            <a:r>
              <a:rPr lang="hr-HR" dirty="0" err="1"/>
              <a:t>sportsperson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Tko je tvoj omiljeni sportaš ili sportašica?</a:t>
            </a:r>
          </a:p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heard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Simpne</a:t>
            </a:r>
            <a:r>
              <a:rPr lang="hr-HR" dirty="0"/>
              <a:t> </a:t>
            </a:r>
            <a:r>
              <a:rPr lang="hr-HR" dirty="0" err="1"/>
              <a:t>Biles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Jesi li čuo/la za Simone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Biles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što znaš o njoj?</a:t>
            </a:r>
          </a:p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appropriate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err="1"/>
              <a:t>tags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Poveži.</a:t>
            </a: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10BEE5-74FB-4C19-BCB2-161407258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0B5400-56E5-4CCF-A691-6061B2836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397" y="3156059"/>
            <a:ext cx="5813556" cy="326778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144995-84BC-451A-A353-0FCEA7D5F622}"/>
              </a:ext>
            </a:extLst>
          </p:cNvPr>
          <p:cNvSpPr txBox="1"/>
          <p:nvPr/>
        </p:nvSpPr>
        <p:spPr>
          <a:xfrm>
            <a:off x="6498454" y="4012707"/>
            <a:ext cx="337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</a:p>
          <a:p>
            <a:endParaRPr lang="hr-HR" i="1" dirty="0">
              <a:solidFill>
                <a:srgbClr val="FF0000"/>
              </a:solidFill>
            </a:endParaRPr>
          </a:p>
          <a:p>
            <a:r>
              <a:rPr lang="hr-HR" i="1" dirty="0">
                <a:solidFill>
                  <a:srgbClr val="FF0000"/>
                </a:solidFill>
              </a:rPr>
              <a:t>6</a:t>
            </a:r>
          </a:p>
          <a:p>
            <a:r>
              <a:rPr lang="hr-HR" i="1" dirty="0">
                <a:solidFill>
                  <a:srgbClr val="FF0000"/>
                </a:solidFill>
              </a:rPr>
              <a:t>5</a:t>
            </a:r>
          </a:p>
          <a:p>
            <a:r>
              <a:rPr lang="hr-HR" i="1" dirty="0">
                <a:solidFill>
                  <a:srgbClr val="FF0000"/>
                </a:solidFill>
              </a:rPr>
              <a:t>8</a:t>
            </a:r>
          </a:p>
          <a:p>
            <a:r>
              <a:rPr lang="hr-HR" i="1" dirty="0">
                <a:solidFill>
                  <a:srgbClr val="FF0000"/>
                </a:solidFill>
              </a:rPr>
              <a:t>4</a:t>
            </a:r>
          </a:p>
          <a:p>
            <a:r>
              <a:rPr lang="hr-HR" i="1" dirty="0">
                <a:solidFill>
                  <a:srgbClr val="FF0000"/>
                </a:solidFill>
              </a:rPr>
              <a:t>2</a:t>
            </a:r>
          </a:p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88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F2B30-82D3-43D1-BDB2-23A4BD0FD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157404" cy="771216"/>
          </a:xfrm>
        </p:spPr>
        <p:txBody>
          <a:bodyPr/>
          <a:lstStyle/>
          <a:p>
            <a:r>
              <a:rPr lang="hr-HR" dirty="0"/>
              <a:t>Zapiši u bilježnicu: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6A63F-F9F6-4765-AA81-F58A8848D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1550"/>
            <a:ext cx="7444666" cy="4951845"/>
          </a:xfrm>
        </p:spPr>
        <p:txBody>
          <a:bodyPr/>
          <a:lstStyle/>
          <a:p>
            <a:pPr marL="0" indent="0" algn="ctr">
              <a:buNone/>
            </a:pP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err="1"/>
              <a:t>tags</a:t>
            </a:r>
            <a:endParaRPr lang="hr-HR" dirty="0"/>
          </a:p>
          <a:p>
            <a:pPr marL="0" indent="0">
              <a:buNone/>
            </a:pP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err="1"/>
              <a:t>tags</a:t>
            </a:r>
            <a:r>
              <a:rPr lang="hr-HR" dirty="0"/>
              <a:t> </a:t>
            </a:r>
            <a:r>
              <a:rPr lang="hr-HR" dirty="0" err="1"/>
              <a:t>turn</a:t>
            </a:r>
            <a:r>
              <a:rPr lang="hr-HR" dirty="0"/>
              <a:t> </a:t>
            </a:r>
            <a:r>
              <a:rPr lang="hr-HR" dirty="0" err="1"/>
              <a:t>statements</a:t>
            </a:r>
            <a:r>
              <a:rPr lang="hr-HR" dirty="0"/>
              <a:t> </a:t>
            </a:r>
            <a:r>
              <a:rPr lang="hr-HR" dirty="0" err="1"/>
              <a:t>into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. </a:t>
            </a:r>
          </a:p>
          <a:p>
            <a:pPr marL="0" indent="0">
              <a:buNone/>
            </a:pPr>
            <a:r>
              <a:rPr lang="hr-HR" dirty="0" err="1"/>
              <a:t>If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main</a:t>
            </a:r>
            <a:r>
              <a:rPr lang="hr-HR" dirty="0"/>
              <a:t> </a:t>
            </a:r>
            <a:r>
              <a:rPr lang="hr-HR" dirty="0" err="1"/>
              <a:t>clause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positive</a:t>
            </a:r>
            <a:r>
              <a:rPr lang="hr-HR" dirty="0"/>
              <a:t>,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tag </a:t>
            </a:r>
            <a:r>
              <a:rPr lang="hr-HR" dirty="0" err="1"/>
              <a:t>is</a:t>
            </a:r>
            <a:r>
              <a:rPr lang="hr-HR" dirty="0"/>
              <a:t> negative.</a:t>
            </a:r>
          </a:p>
          <a:p>
            <a:pPr marL="0" indent="0">
              <a:buNone/>
            </a:pPr>
            <a:r>
              <a:rPr lang="hr-HR" i="1" dirty="0" err="1"/>
              <a:t>It’s</a:t>
            </a:r>
            <a:r>
              <a:rPr lang="hr-HR" i="1" dirty="0"/>
              <a:t> a bit </a:t>
            </a:r>
            <a:r>
              <a:rPr lang="hr-HR" i="1" dirty="0" err="1"/>
              <a:t>early</a:t>
            </a:r>
            <a:r>
              <a:rPr lang="hr-HR" i="1" dirty="0"/>
              <a:t>, </a:t>
            </a:r>
            <a:r>
              <a:rPr lang="hr-HR" b="1" i="1" dirty="0" err="1"/>
              <a:t>isn’t</a:t>
            </a:r>
            <a:r>
              <a:rPr lang="hr-HR" b="1" i="1" dirty="0"/>
              <a:t> </a:t>
            </a:r>
            <a:r>
              <a:rPr lang="hr-HR" b="1" i="1" dirty="0" err="1"/>
              <a:t>it</a:t>
            </a:r>
            <a:r>
              <a:rPr lang="hr-HR" i="1" dirty="0"/>
              <a:t>?</a:t>
            </a:r>
          </a:p>
          <a:p>
            <a:pPr marL="0" indent="0">
              <a:buNone/>
            </a:pPr>
            <a:r>
              <a:rPr lang="hr-HR" dirty="0" err="1"/>
              <a:t>If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main</a:t>
            </a:r>
            <a:r>
              <a:rPr lang="hr-HR" dirty="0"/>
              <a:t> </a:t>
            </a:r>
            <a:r>
              <a:rPr lang="hr-HR" dirty="0" err="1"/>
              <a:t>clause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negative,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tag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positive</a:t>
            </a:r>
            <a:r>
              <a:rPr lang="hr-HR" dirty="0"/>
              <a:t>. </a:t>
            </a:r>
          </a:p>
          <a:p>
            <a:pPr marL="0" indent="0">
              <a:buNone/>
            </a:pPr>
            <a:r>
              <a:rPr lang="hr-HR" i="1" dirty="0"/>
              <a:t>Jack </a:t>
            </a:r>
            <a:r>
              <a:rPr lang="hr-HR" i="1" dirty="0" err="1"/>
              <a:t>doesn’t</a:t>
            </a:r>
            <a:r>
              <a:rPr lang="hr-HR" i="1" dirty="0"/>
              <a:t> </a:t>
            </a:r>
            <a:r>
              <a:rPr lang="hr-HR" i="1" dirty="0" err="1"/>
              <a:t>get</a:t>
            </a:r>
            <a:r>
              <a:rPr lang="hr-HR" i="1" dirty="0"/>
              <a:t> </a:t>
            </a:r>
            <a:r>
              <a:rPr lang="hr-HR" i="1" dirty="0" err="1"/>
              <a:t>up</a:t>
            </a:r>
            <a:r>
              <a:rPr lang="hr-HR" i="1" dirty="0"/>
              <a:t> </a:t>
            </a:r>
            <a:r>
              <a:rPr lang="hr-HR" i="1" dirty="0" err="1"/>
              <a:t>early</a:t>
            </a:r>
            <a:r>
              <a:rPr lang="hr-HR" i="1" dirty="0"/>
              <a:t>, </a:t>
            </a:r>
            <a:r>
              <a:rPr lang="hr-HR" b="1" i="1" dirty="0" err="1"/>
              <a:t>does</a:t>
            </a:r>
            <a:r>
              <a:rPr lang="hr-HR" b="1" i="1" dirty="0"/>
              <a:t> he</a:t>
            </a:r>
            <a:r>
              <a:rPr lang="hr-HR" i="1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F48813-BCBD-4327-96C7-D9EA7CD27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3422" y="1291793"/>
            <a:ext cx="2739062" cy="477563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237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083F5-88A0-4027-AB96-5ADF062B7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175" y="1462036"/>
            <a:ext cx="6144319" cy="1405451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4: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task</a:t>
            </a:r>
            <a:r>
              <a:rPr lang="hr-HR" dirty="0"/>
              <a:t> 3 to </a:t>
            </a:r>
            <a:r>
              <a:rPr lang="hr-HR" dirty="0" err="1"/>
              <a:t>answers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task</a:t>
            </a:r>
            <a:r>
              <a:rPr lang="hr-HR" dirty="0"/>
              <a:t> 4.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Poveži pitanja iz 3. zadatka s odgovorima u 4. zadatku. </a:t>
            </a:r>
            <a:r>
              <a:rPr lang="hr-HR" dirty="0"/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6BA9CC-FB3B-4195-93D2-EA2E9FFD0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CF37A2-CB23-44FC-A3D0-4AF3A15EBBEA}"/>
              </a:ext>
            </a:extLst>
          </p:cNvPr>
          <p:cNvSpPr txBox="1"/>
          <p:nvPr/>
        </p:nvSpPr>
        <p:spPr>
          <a:xfrm>
            <a:off x="150920" y="4465468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0F67BC-D403-4F3A-943C-A587506AFA7D}"/>
              </a:ext>
            </a:extLst>
          </p:cNvPr>
          <p:cNvSpPr txBox="1"/>
          <p:nvPr/>
        </p:nvSpPr>
        <p:spPr>
          <a:xfrm>
            <a:off x="98630" y="5011159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4076D3-8D63-416D-86AF-F59D032AC9C9}"/>
              </a:ext>
            </a:extLst>
          </p:cNvPr>
          <p:cNvSpPr txBox="1"/>
          <p:nvPr/>
        </p:nvSpPr>
        <p:spPr>
          <a:xfrm>
            <a:off x="90727" y="5781868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ABD631-A796-42D1-BF58-4326B3126DF6}"/>
              </a:ext>
            </a:extLst>
          </p:cNvPr>
          <p:cNvSpPr txBox="1"/>
          <p:nvPr/>
        </p:nvSpPr>
        <p:spPr>
          <a:xfrm>
            <a:off x="98629" y="5444400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F4E0B7-DD75-4EF5-8BF1-264790FCB44D}"/>
              </a:ext>
            </a:extLst>
          </p:cNvPr>
          <p:cNvSpPr txBox="1"/>
          <p:nvPr/>
        </p:nvSpPr>
        <p:spPr>
          <a:xfrm>
            <a:off x="98629" y="6135268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5E1860-EFC2-4B7E-A725-DC6C50D9A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574" y="3360377"/>
            <a:ext cx="6387921" cy="31387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5B38BD-2F51-4169-B6DB-66469616AA1D}"/>
              </a:ext>
            </a:extLst>
          </p:cNvPr>
          <p:cNvSpPr txBox="1"/>
          <p:nvPr/>
        </p:nvSpPr>
        <p:spPr>
          <a:xfrm>
            <a:off x="5575176" y="3742905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C743E-A7F4-442F-801D-6B0FE262FB8F}"/>
              </a:ext>
            </a:extLst>
          </p:cNvPr>
          <p:cNvSpPr txBox="1"/>
          <p:nvPr/>
        </p:nvSpPr>
        <p:spPr>
          <a:xfrm>
            <a:off x="5575176" y="4465468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4074EE-EC4D-4281-B7FF-8388DFF93E14}"/>
              </a:ext>
            </a:extLst>
          </p:cNvPr>
          <p:cNvSpPr txBox="1"/>
          <p:nvPr/>
        </p:nvSpPr>
        <p:spPr>
          <a:xfrm>
            <a:off x="5575176" y="5020106"/>
            <a:ext cx="24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1" grpId="0"/>
      <p:bldP spid="10" grpId="0"/>
      <p:bldP spid="13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BF973-CE96-4148-A54D-E70963D93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5075" y="360809"/>
            <a:ext cx="5015144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5: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words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definitions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Poveži riječi i objašnjenja.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1D0DBD-E50C-459A-9F18-674E0651E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2369BA-1986-44FB-B9B4-A265352CAC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66"/>
          <a:stretch/>
        </p:blipFill>
        <p:spPr>
          <a:xfrm>
            <a:off x="1637409" y="2109690"/>
            <a:ext cx="10242551" cy="328793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E50E80-A84F-47EA-8605-5FF6575C4869}"/>
              </a:ext>
            </a:extLst>
          </p:cNvPr>
          <p:cNvSpPr txBox="1"/>
          <p:nvPr/>
        </p:nvSpPr>
        <p:spPr>
          <a:xfrm>
            <a:off x="4243526" y="2485748"/>
            <a:ext cx="355107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solidFill>
                  <a:srgbClr val="FF0000"/>
                </a:solidFill>
              </a:rPr>
              <a:t>6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4</a:t>
            </a:r>
          </a:p>
          <a:p>
            <a:endParaRPr lang="hr-HR" sz="1050" i="1" dirty="0">
              <a:solidFill>
                <a:srgbClr val="FF0000"/>
              </a:solidFill>
            </a:endParaRPr>
          </a:p>
          <a:p>
            <a:r>
              <a:rPr lang="hr-HR" sz="2400" i="1" dirty="0">
                <a:solidFill>
                  <a:srgbClr val="FF0000"/>
                </a:solidFill>
              </a:rPr>
              <a:t>5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2</a:t>
            </a:r>
          </a:p>
          <a:p>
            <a:endParaRPr lang="hr-HR" sz="2400" i="1" dirty="0">
              <a:solidFill>
                <a:srgbClr val="FF0000"/>
              </a:solidFill>
            </a:endParaRPr>
          </a:p>
          <a:p>
            <a:r>
              <a:rPr lang="hr-HR" sz="2400" i="1" dirty="0">
                <a:solidFill>
                  <a:srgbClr val="FF0000"/>
                </a:solidFill>
              </a:rPr>
              <a:t>3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1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0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4DA97-05A0-49D0-BE49-5B3A1C6EF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4616" y="618262"/>
            <a:ext cx="4148477" cy="4877016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8: </a:t>
            </a:r>
            <a:r>
              <a:rPr lang="hr-HR" dirty="0" err="1"/>
              <a:t>Write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intervju </a:t>
            </a:r>
            <a:r>
              <a:rPr lang="hr-HR" dirty="0" err="1"/>
              <a:t>with</a:t>
            </a:r>
            <a:r>
              <a:rPr lang="hr-HR" dirty="0"/>
              <a:t> a </a:t>
            </a:r>
            <a:r>
              <a:rPr lang="hr-HR" dirty="0" err="1"/>
              <a:t>famous</a:t>
            </a:r>
            <a:r>
              <a:rPr lang="hr-HR" dirty="0"/>
              <a:t> </a:t>
            </a:r>
            <a:r>
              <a:rPr lang="hr-HR" dirty="0" err="1"/>
              <a:t>athlete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admire</a:t>
            </a:r>
            <a:r>
              <a:rPr lang="hr-HR" dirty="0"/>
              <a:t>. Use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task</a:t>
            </a:r>
            <a:r>
              <a:rPr lang="hr-HR" dirty="0"/>
              <a:t> 8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hr-HR" dirty="0" err="1"/>
              <a:t>think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own</a:t>
            </a:r>
            <a:r>
              <a:rPr lang="hr-HR" dirty="0"/>
              <a:t>. Use </a:t>
            </a:r>
            <a:r>
              <a:rPr lang="hr-HR" dirty="0" err="1"/>
              <a:t>the</a:t>
            </a:r>
            <a:r>
              <a:rPr lang="hr-HR" dirty="0"/>
              <a:t> Internet to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answers</a:t>
            </a:r>
            <a:r>
              <a:rPr lang="hr-HR" dirty="0"/>
              <a:t>. </a:t>
            </a:r>
            <a:r>
              <a:rPr lang="hr-HR" i="1" dirty="0"/>
              <a:t>Napiši intervju sa slavnim sportašem koji ti je uzor. Tvoj intervju treba sadržavati 10 pitanja.  Upotrijebi pitanja iz 8. zadatka ili smisli svoja. Odgovori na pitanja pomoću Interneta.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DB3E31-EE62-496B-8553-78DAB7762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33CC08-EF78-4179-84D5-15E680FBC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82" y="2258690"/>
            <a:ext cx="6988559" cy="405333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569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0A3A0-C870-4C06-BC8E-73A9832A2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166" y="449586"/>
            <a:ext cx="8635419" cy="1148395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61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Fill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fact</a:t>
            </a:r>
            <a:r>
              <a:rPr lang="hr-HR" dirty="0"/>
              <a:t> file </a:t>
            </a:r>
            <a:r>
              <a:rPr lang="hr-HR" dirty="0" err="1"/>
              <a:t>about</a:t>
            </a:r>
            <a:r>
              <a:rPr lang="hr-HR" dirty="0"/>
              <a:t> Simone </a:t>
            </a:r>
            <a:r>
              <a:rPr lang="hr-HR" dirty="0" err="1"/>
              <a:t>Biles</a:t>
            </a:r>
            <a:r>
              <a:rPr lang="hr-HR" dirty="0"/>
              <a:t>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AD3046-F721-4251-B809-4703F213B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167" y="1918753"/>
            <a:ext cx="8635419" cy="456065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5B43EE-7192-42C4-8252-2D741B70A8E5}"/>
              </a:ext>
            </a:extLst>
          </p:cNvPr>
          <p:cNvSpPr txBox="1"/>
          <p:nvPr/>
        </p:nvSpPr>
        <p:spPr>
          <a:xfrm>
            <a:off x="5637319" y="3515558"/>
            <a:ext cx="84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March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09387-C3D1-4926-B878-BA0C0155C2B3}"/>
              </a:ext>
            </a:extLst>
          </p:cNvPr>
          <p:cNvSpPr txBox="1"/>
          <p:nvPr/>
        </p:nvSpPr>
        <p:spPr>
          <a:xfrm>
            <a:off x="5202316" y="3829747"/>
            <a:ext cx="1161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Columbus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6F2C7-9426-4A22-AC57-A26493E3EC2B}"/>
              </a:ext>
            </a:extLst>
          </p:cNvPr>
          <p:cNvSpPr txBox="1"/>
          <p:nvPr/>
        </p:nvSpPr>
        <p:spPr>
          <a:xfrm>
            <a:off x="7187376" y="4965215"/>
            <a:ext cx="84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bronze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9F16E-C8D1-44CF-B919-0CD3CAE6E538}"/>
              </a:ext>
            </a:extLst>
          </p:cNvPr>
          <p:cNvSpPr txBox="1"/>
          <p:nvPr/>
        </p:nvSpPr>
        <p:spPr>
          <a:xfrm>
            <a:off x="5851924" y="4965215"/>
            <a:ext cx="84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gold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1F12F0-AF90-43C6-A8E4-CDAF2DA7C52A}"/>
              </a:ext>
            </a:extLst>
          </p:cNvPr>
          <p:cNvSpPr txBox="1"/>
          <p:nvPr/>
        </p:nvSpPr>
        <p:spPr>
          <a:xfrm>
            <a:off x="5008545" y="5264763"/>
            <a:ext cx="4632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Nike, United Airlines and the Hershey Company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A32D22-7019-4D16-9A20-B45B488FF5A2}"/>
              </a:ext>
            </a:extLst>
          </p:cNvPr>
          <p:cNvSpPr txBox="1"/>
          <p:nvPr/>
        </p:nvSpPr>
        <p:spPr>
          <a:xfrm>
            <a:off x="6038293" y="5569563"/>
            <a:ext cx="3150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Courage to Soar: A Body in Motion, a Life in Balance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2A61C4-0F43-491E-B869-8F54E9560C8B}"/>
              </a:ext>
            </a:extLst>
          </p:cNvPr>
          <p:cNvSpPr txBox="1"/>
          <p:nvPr/>
        </p:nvSpPr>
        <p:spPr>
          <a:xfrm>
            <a:off x="5520429" y="4388092"/>
            <a:ext cx="181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home-</a:t>
            </a:r>
            <a:r>
              <a:rPr lang="hr-HR" i="1" dirty="0" err="1">
                <a:solidFill>
                  <a:srgbClr val="FF0000"/>
                </a:solidFill>
              </a:rPr>
              <a:t>schooled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15F023-BA1B-4D70-982E-00E51D8E9BE6}"/>
              </a:ext>
            </a:extLst>
          </p:cNvPr>
          <p:cNvSpPr txBox="1"/>
          <p:nvPr/>
        </p:nvSpPr>
        <p:spPr>
          <a:xfrm>
            <a:off x="6590189" y="4142585"/>
            <a:ext cx="84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Nellie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72D3AE-187D-465C-8FD0-1A3D6AEF2879}"/>
              </a:ext>
            </a:extLst>
          </p:cNvPr>
          <p:cNvSpPr txBox="1"/>
          <p:nvPr/>
        </p:nvSpPr>
        <p:spPr>
          <a:xfrm>
            <a:off x="6005741" y="4683095"/>
            <a:ext cx="1327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gymnast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9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FF524-CE3D-4CAA-B309-5CE4E9A75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3874" y="876512"/>
            <a:ext cx="3472279" cy="1538214"/>
          </a:xfrm>
        </p:spPr>
        <p:txBody>
          <a:bodyPr>
            <a:normAutofit fontScale="850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words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box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Dovrši rečenice ponuđenim riječima.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B6357-5C19-4DAA-B97F-3215D233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768" y="663446"/>
            <a:ext cx="7380245" cy="549765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E63525-C891-4474-9C99-E9A8A99BFBDA}"/>
              </a:ext>
            </a:extLst>
          </p:cNvPr>
          <p:cNvSpPr txBox="1"/>
          <p:nvPr/>
        </p:nvSpPr>
        <p:spPr>
          <a:xfrm>
            <a:off x="6024389" y="2076172"/>
            <a:ext cx="1100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adopt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7F5AFF-057F-4788-826C-CA2CF0A4DECD}"/>
              </a:ext>
            </a:extLst>
          </p:cNvPr>
          <p:cNvSpPr txBox="1"/>
          <p:nvPr/>
        </p:nvSpPr>
        <p:spPr>
          <a:xfrm>
            <a:off x="3302613" y="5424533"/>
            <a:ext cx="1100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athlete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A5DEDF-5C29-4143-85BC-1EB293A23D69}"/>
              </a:ext>
            </a:extLst>
          </p:cNvPr>
          <p:cNvSpPr txBox="1"/>
          <p:nvPr/>
        </p:nvSpPr>
        <p:spPr>
          <a:xfrm>
            <a:off x="4527022" y="4848964"/>
            <a:ext cx="1497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home-</a:t>
            </a:r>
            <a:r>
              <a:rPr lang="hr-HR" sz="1600" i="1" dirty="0" err="1">
                <a:solidFill>
                  <a:srgbClr val="FF0000"/>
                </a:solidFill>
              </a:rPr>
              <a:t>schooled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8D726F-7971-4D45-A482-5C78C653E74C}"/>
              </a:ext>
            </a:extLst>
          </p:cNvPr>
          <p:cNvSpPr txBox="1"/>
          <p:nvPr/>
        </p:nvSpPr>
        <p:spPr>
          <a:xfrm>
            <a:off x="1581115" y="3469968"/>
            <a:ext cx="1100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contract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AE5BC3-9132-41A5-BAE2-9EED2B7401ED}"/>
              </a:ext>
            </a:extLst>
          </p:cNvPr>
          <p:cNvSpPr txBox="1"/>
          <p:nvPr/>
        </p:nvSpPr>
        <p:spPr>
          <a:xfrm>
            <a:off x="3302613" y="4044056"/>
            <a:ext cx="1100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foster</a:t>
            </a:r>
            <a:r>
              <a:rPr lang="hr-HR" sz="1600" i="1" dirty="0">
                <a:solidFill>
                  <a:srgbClr val="FF0000"/>
                </a:solidFill>
              </a:rPr>
              <a:t> care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57C544-606E-43DA-AE15-1210CFEB2434}"/>
              </a:ext>
            </a:extLst>
          </p:cNvPr>
          <p:cNvSpPr txBox="1"/>
          <p:nvPr/>
        </p:nvSpPr>
        <p:spPr>
          <a:xfrm>
            <a:off x="6179159" y="3218756"/>
            <a:ext cx="1100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inspiration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F59715-9303-4B3D-8FBF-894AF1172121}"/>
              </a:ext>
            </a:extLst>
          </p:cNvPr>
          <p:cNvSpPr txBox="1"/>
          <p:nvPr/>
        </p:nvSpPr>
        <p:spPr>
          <a:xfrm>
            <a:off x="6329188" y="4319864"/>
            <a:ext cx="1100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bestseller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938315-888E-4430-80AF-C9A0FEF1EA6E}"/>
              </a:ext>
            </a:extLst>
          </p:cNvPr>
          <p:cNvSpPr txBox="1"/>
          <p:nvPr/>
        </p:nvSpPr>
        <p:spPr>
          <a:xfrm>
            <a:off x="1214171" y="2880202"/>
            <a:ext cx="1369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sponsorship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4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78D4E-9733-481C-B52F-2F675ADC2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434" y="396875"/>
            <a:ext cx="8962841" cy="828243"/>
          </a:xfrm>
        </p:spPr>
        <p:txBody>
          <a:bodyPr>
            <a:normAutofit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err="1"/>
              <a:t>tags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Poveži.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033867-839F-42D7-9734-4CDA692A5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434" y="1477115"/>
            <a:ext cx="8025414" cy="430345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56F56C-F9B7-4662-970B-3E621FDD4A33}"/>
              </a:ext>
            </a:extLst>
          </p:cNvPr>
          <p:cNvSpPr txBox="1"/>
          <p:nvPr/>
        </p:nvSpPr>
        <p:spPr>
          <a:xfrm>
            <a:off x="7688063" y="2059619"/>
            <a:ext cx="4882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>
                <a:solidFill>
                  <a:srgbClr val="FF0000"/>
                </a:solidFill>
              </a:rPr>
              <a:t>7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9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10</a:t>
            </a:r>
          </a:p>
          <a:p>
            <a:endParaRPr lang="hr-HR" sz="2200" i="1" dirty="0">
              <a:solidFill>
                <a:srgbClr val="FF0000"/>
              </a:solidFill>
            </a:endParaRPr>
          </a:p>
          <a:p>
            <a:r>
              <a:rPr lang="hr-HR" sz="2200" i="1" dirty="0">
                <a:solidFill>
                  <a:srgbClr val="FF0000"/>
                </a:solidFill>
              </a:rPr>
              <a:t>8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2</a:t>
            </a:r>
            <a:endParaRPr lang="en-US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2505</TotalTime>
  <Words>437</Words>
  <Application>Microsoft Office PowerPoint</Application>
  <PresentationFormat>Widescreen</PresentationFormat>
  <Paragraphs>89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sustava Office</vt:lpstr>
      <vt:lpstr>Unit 3: Project 3  An interview with a sports star</vt:lpstr>
      <vt:lpstr>PowerPoint Presentation</vt:lpstr>
      <vt:lpstr>Zapiši u bilježnicu: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218</cp:revision>
  <dcterms:created xsi:type="dcterms:W3CDTF">2021-09-01T06:25:32Z</dcterms:created>
  <dcterms:modified xsi:type="dcterms:W3CDTF">2022-01-14T11:33:39Z</dcterms:modified>
</cp:coreProperties>
</file>